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</p:sldIdLst>
  <p:sldSz cx="6858000" cy="12192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A66"/>
    <a:srgbClr val="99FF66"/>
    <a:srgbClr val="304A1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456" y="10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49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17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88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3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59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6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43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94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50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74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4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820D-E88D-416F-8F72-B5BD30575994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8752-3F98-4CCA-88B3-B6744857E3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07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[無料イラスト] 緑色の&lt;strong&gt;音符&lt;/strong&gt;と五線譜の背景 - パブリック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9" y="5820272"/>
            <a:ext cx="6858000" cy="5552566"/>
          </a:xfrm>
          <a:prstGeom prst="rect">
            <a:avLst/>
          </a:prstGeom>
        </p:spPr>
      </p:pic>
      <p:pic>
        <p:nvPicPr>
          <p:cNvPr id="3" name="図 2" descr="&lt;strong&gt;Piano&lt;/strong&gt; Forest - Il &lt;strong&gt;piano&lt;/strong&gt; nella foresta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933"/>
            <a:ext cx="6879730" cy="3781640"/>
          </a:xfrm>
          <a:prstGeom prst="rect">
            <a:avLst/>
          </a:prstGeom>
        </p:spPr>
      </p:pic>
      <p:pic>
        <p:nvPicPr>
          <p:cNvPr id="8" name="Picture 3" descr="\\192.168.251.2\data\01全社共通\00 各支店 関係ファイル\04 西東京支店関係\2017武蔵境駅北口テナント事業\QRコー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79" y="10762408"/>
            <a:ext cx="650255" cy="7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62873" y="8733848"/>
            <a:ext cx="64951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講師　</a:t>
            </a:r>
            <a:r>
              <a:rPr lang="en-US" altLang="ja-JP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PROFILE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川辺　美沙（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MISA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KAWABE)</a:t>
            </a:r>
          </a:p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カワベミュージックアトリエ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演奏活動</a:t>
            </a: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ソロ活動の他、箏とピアノのユニット「箏</a:t>
            </a:r>
            <a:r>
              <a:rPr lang="en-US" altLang="ja-JP" sz="14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KOTO×Piano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和洋折衷」、国分寺で結成した「本わ歌」メンバーとしてコンサートや各種施設にて演奏活動を行う。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教室講師活動</a:t>
            </a: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“誰でも楽しく、思い切り歌える”歌のグループレッスン・インストラクター、ピアノ講師として活動中。</a:t>
            </a:r>
          </a:p>
          <a:p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2873" y="4596666"/>
            <a:ext cx="6289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</a:t>
            </a:r>
            <a:r>
              <a:rPr kumimoji="1" lang="ja-JP" altLang="en-US" sz="4800" b="1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月の</a:t>
            </a:r>
            <a:endParaRPr kumimoji="1" lang="en-US" altLang="ja-JP" sz="4800" b="1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6000" b="1" dirty="0">
                <a:solidFill>
                  <a:schemeClr val="bg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声楽＆ストレッチ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987" y="514200"/>
            <a:ext cx="455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4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中野</a:t>
            </a:r>
            <a:r>
              <a:rPr kumimoji="1" lang="en-US" altLang="ja-JP" dirty="0">
                <a:solidFill>
                  <a:schemeClr val="accent4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JAPAN</a:t>
            </a:r>
            <a:r>
              <a:rPr kumimoji="1" lang="ja-JP" altLang="en-US" dirty="0">
                <a:solidFill>
                  <a:schemeClr val="accent4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メソッド体験受付中</a:t>
            </a:r>
            <a:r>
              <a:rPr kumimoji="1" lang="ja-JP" altLang="en-US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D7D34A-F779-4D27-9E58-96BA6E634018}"/>
              </a:ext>
            </a:extLst>
          </p:cNvPr>
          <p:cNvSpPr txBox="1"/>
          <p:nvPr/>
        </p:nvSpPr>
        <p:spPr>
          <a:xfrm>
            <a:off x="800003" y="3887917"/>
            <a:ext cx="572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表情筋エクササイズを取り入れて、</a:t>
            </a:r>
            <a:r>
              <a:rPr lang="ja-JP" altLang="en-US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顔全体の筋肉を動かし、</a:t>
            </a:r>
            <a:r>
              <a:rPr kumimoji="1" lang="ja-JP" altLang="en-US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自然で美しい笑顔</a:t>
            </a:r>
            <a:r>
              <a:rPr lang="ja-JP" altLang="en-US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をつくる！！</a:t>
            </a:r>
            <a:endParaRPr kumimoji="1" lang="en-US" altLang="ja-JP" b="1" dirty="0">
              <a:ln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10EE9E6-B1D1-4626-B2E2-5C7EA8240421}"/>
              </a:ext>
            </a:extLst>
          </p:cNvPr>
          <p:cNvSpPr txBox="1"/>
          <p:nvPr/>
        </p:nvSpPr>
        <p:spPr>
          <a:xfrm>
            <a:off x="669394" y="1558834"/>
            <a:ext cx="6004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きれいな歌声を学ぼう！！</a:t>
            </a:r>
            <a:endParaRPr kumimoji="1" lang="en-US" altLang="ja-JP" b="1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呼吸法や発声法などを学び、ストレッチと併せ口角をきれいに上げられ♪美しい歌声をマスターします。</a:t>
            </a:r>
            <a:endParaRPr lang="en-US" altLang="ja-JP" b="1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E60FACB-A137-4AC6-AD45-93C2CB19A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71" y="9076515"/>
            <a:ext cx="1150050" cy="115005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51B587-F71E-81BC-CCD8-F4DB0ABD95F4}"/>
              </a:ext>
            </a:extLst>
          </p:cNvPr>
          <p:cNvSpPr txBox="1"/>
          <p:nvPr/>
        </p:nvSpPr>
        <p:spPr>
          <a:xfrm>
            <a:off x="337125" y="6147990"/>
            <a:ext cx="6546621" cy="21441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>
              <a:lnSpc>
                <a:spcPts val="1625"/>
              </a:lnSpc>
            </a:pPr>
            <a:r>
              <a:rPr lang="ja-JP" altLang="en-US" sz="1517" b="1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400" b="1" dirty="0">
              <a:ln w="3175">
                <a:noFill/>
              </a:ln>
              <a:solidFill>
                <a:schemeClr val="accent4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25"/>
              </a:lnSpc>
            </a:pPr>
            <a:r>
              <a:rPr lang="ja-JP" altLang="en-US" sz="2400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開催日：　</a:t>
            </a:r>
            <a:r>
              <a:rPr lang="en-US" altLang="ja-JP" sz="2400" b="1" dirty="0">
                <a:ln w="3175">
                  <a:noFill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lang="ja-JP" altLang="en-US" sz="2400" b="1" dirty="0">
                <a:ln w="3175">
                  <a:noFill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400" b="1" dirty="0">
                <a:ln w="3175">
                  <a:noFill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400" b="1" dirty="0">
                <a:ln w="3175">
                  <a:noFill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>
                <a:ln w="3175">
                  <a:noFill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2400" b="1" dirty="0">
                <a:ln w="3175">
                  <a:noFill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2400" b="1" dirty="0">
                <a:ln w="3175">
                  <a:noFill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400" b="1" dirty="0">
                <a:ln w="3175">
                  <a:noFill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木）祝日　</a:t>
            </a:r>
            <a:endParaRPr lang="en-US" altLang="ja-JP" sz="2400" b="1" dirty="0">
              <a:ln w="3175">
                <a:noFill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25"/>
              </a:lnSpc>
            </a:pPr>
            <a:r>
              <a:rPr lang="ja-JP" altLang="en-US" sz="2400" b="1" dirty="0">
                <a:ln w="3175">
                  <a:noFill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</a:t>
            </a:r>
            <a:r>
              <a:rPr lang="en-US" altLang="ja-JP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10:00</a:t>
            </a:r>
            <a:r>
              <a:rPr lang="ja-JP" altLang="en-US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11:30</a:t>
            </a:r>
          </a:p>
          <a:p>
            <a:pPr>
              <a:lnSpc>
                <a:spcPts val="1625"/>
              </a:lnSpc>
            </a:pPr>
            <a:endParaRPr lang="en-US" altLang="ja-JP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25"/>
              </a:lnSpc>
            </a:pP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 象 </a:t>
            </a:r>
            <a:r>
              <a:rPr lang="en-US" altLang="ja-JP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大人（</a:t>
            </a:r>
            <a:r>
              <a:rPr lang="en-US" altLang="ja-JP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歳以上）　定員</a:t>
            </a:r>
            <a:r>
              <a:rPr lang="en-US" altLang="ja-JP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r>
              <a:rPr lang="en-US" altLang="ja-JP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最低催行人数</a:t>
            </a:r>
            <a:r>
              <a:rPr lang="en-US" altLang="ja-JP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名）</a:t>
            </a:r>
            <a:endParaRPr lang="en-US" altLang="ja-JP" sz="1517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25"/>
              </a:lnSpc>
            </a:pP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場所：　武道場</a:t>
            </a:r>
            <a:endParaRPr lang="en-US" altLang="ja-JP" sz="1517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25"/>
              </a:lnSpc>
            </a:pP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持ち物：ドリンク・動きやすい服装・マスク</a:t>
            </a:r>
            <a:endParaRPr lang="en-US" altLang="ja-JP" sz="1517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25"/>
              </a:lnSpc>
            </a:pP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料 金：　お一人様　</a:t>
            </a:r>
            <a:r>
              <a:rPr lang="en-US" altLang="ja-JP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　</a:t>
            </a:r>
            <a:r>
              <a:rPr lang="en-US" altLang="ja-JP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　</a:t>
            </a:r>
            <a:r>
              <a:rPr lang="en-US" altLang="ja-JP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健康講話・楽譜付きうた＆ストレッチ）</a:t>
            </a:r>
            <a:endParaRPr lang="en-US" altLang="ja-JP" sz="1517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25"/>
              </a:lnSpc>
            </a:pP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申込み：電話予約または直接総合受付にて　</a:t>
            </a:r>
            <a:endParaRPr lang="en-US" altLang="ja-JP" sz="1517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625"/>
              </a:lnSpc>
            </a:pPr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  　　　　</a:t>
            </a:r>
            <a:endParaRPr lang="ja-JP" altLang="en-US" sz="1950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322DBE-A74D-28AE-9ED2-01A1CF6C3EF4}"/>
              </a:ext>
            </a:extLst>
          </p:cNvPr>
          <p:cNvSpPr txBox="1"/>
          <p:nvPr/>
        </p:nvSpPr>
        <p:spPr>
          <a:xfrm>
            <a:off x="114377" y="11388349"/>
            <a:ext cx="6393396" cy="578901"/>
          </a:xfrm>
          <a:prstGeom prst="rect">
            <a:avLst/>
          </a:prstGeom>
          <a:noFill/>
        </p:spPr>
        <p:txBody>
          <a:bodyPr wrap="square" lIns="78000" tIns="39001" rIns="78000" bIns="39001" rtlCol="0" anchor="ctr" anchorCtr="0">
            <a:spAutoFit/>
          </a:bodyPr>
          <a:lstStyle/>
          <a:p>
            <a:r>
              <a:rPr lang="ja-JP" altLang="en-US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</a:t>
            </a:r>
            <a:r>
              <a:rPr lang="en-US" altLang="ja-JP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お問合せ</a:t>
            </a:r>
            <a:r>
              <a:rPr lang="en-US" altLang="ja-JP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】TEL</a:t>
            </a:r>
            <a:r>
              <a:rPr lang="ja-JP" altLang="en-US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　</a:t>
            </a:r>
            <a:r>
              <a:rPr lang="en-US" altLang="ja-JP" sz="1733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03-5860-0024</a:t>
            </a:r>
          </a:p>
          <a:p>
            <a:r>
              <a:rPr lang="ja-JP" altLang="en-US" sz="151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</a:t>
            </a:r>
            <a:r>
              <a:rPr lang="ja-JP" altLang="en-US" sz="1400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キリンレモンスポーツセンター</a:t>
            </a:r>
            <a:r>
              <a:rPr lang="ja-JP" altLang="en-US" sz="1050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（平和の森公園内にございます。）　</a:t>
            </a:r>
            <a:endParaRPr lang="en-US" altLang="ja-JP" sz="1050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60311A-022A-F861-7BFA-D71B2E421286}"/>
              </a:ext>
            </a:extLst>
          </p:cNvPr>
          <p:cNvSpPr txBox="1"/>
          <p:nvPr/>
        </p:nvSpPr>
        <p:spPr>
          <a:xfrm>
            <a:off x="1494242" y="8163636"/>
            <a:ext cx="4232385" cy="603716"/>
          </a:xfrm>
          <a:prstGeom prst="rect">
            <a:avLst/>
          </a:prstGeom>
          <a:noFill/>
        </p:spPr>
        <p:txBody>
          <a:bodyPr wrap="square" lIns="78000" tIns="39001" rIns="78000" bIns="39001" rtlCol="0" anchor="ctr" anchorCtr="0">
            <a:spAutoFit/>
          </a:bodyPr>
          <a:lstStyle/>
          <a:p>
            <a:r>
              <a:rPr lang="ja-JP" altLang="en-US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お申し込みは前日</a:t>
            </a:r>
            <a:r>
              <a:rPr lang="en-US" altLang="ja-JP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日までに受付（フロントカウンター）にて</a:t>
            </a:r>
            <a:endParaRPr lang="en-US" altLang="ja-JP" sz="1137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電話予約可　定員になり次第、受付終了となります。</a:t>
            </a:r>
            <a:endParaRPr lang="en-US" altLang="ja-JP" sz="1137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37" b="1" dirty="0">
                <a:ln w="3175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</a:t>
            </a:r>
            <a:endParaRPr lang="en-US" altLang="ja-JP" sz="1137" b="1" dirty="0">
              <a:ln w="3175"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BE4C84-034B-BFFC-EF10-9C3F0D70A20B}"/>
              </a:ext>
            </a:extLst>
          </p:cNvPr>
          <p:cNvSpPr txBox="1"/>
          <p:nvPr/>
        </p:nvSpPr>
        <p:spPr>
          <a:xfrm>
            <a:off x="511919" y="111308"/>
            <a:ext cx="5834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春がやってくるスペシャル企画　　</a:t>
            </a:r>
            <a:endParaRPr kumimoji="1" lang="ja-JP" altLang="en-US" sz="2800" b="1" dirty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54573E-8FC3-D3E2-1EC8-A735886C2890}"/>
              </a:ext>
            </a:extLst>
          </p:cNvPr>
          <p:cNvSpPr txBox="1"/>
          <p:nvPr/>
        </p:nvSpPr>
        <p:spPr>
          <a:xfrm>
            <a:off x="693355" y="948816"/>
            <a:ext cx="5834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♪</a:t>
            </a:r>
            <a:r>
              <a:rPr kumimoji="1" lang="ja-JP" altLang="en-US" sz="2800" b="1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スプリングソングを楽しく歌おう</a:t>
            </a:r>
            <a:r>
              <a:rPr kumimoji="1" lang="ja-JP" altLang="en-US" sz="28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♪ </a:t>
            </a:r>
            <a:endParaRPr kumimoji="1" lang="ja-JP" altLang="en-US" sz="2800" b="1" dirty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テキスト ボックス 10">
            <a:extLst>
              <a:ext uri="{FF2B5EF4-FFF2-40B4-BE49-F238E27FC236}">
                <a16:creationId xmlns:a16="http://schemas.microsoft.com/office/drawing/2014/main" id="{40B07187-ABF2-8D76-9997-7E87D9A8B44C}"/>
              </a:ext>
            </a:extLst>
          </p:cNvPr>
          <p:cNvSpPr txBox="1"/>
          <p:nvPr/>
        </p:nvSpPr>
        <p:spPr>
          <a:xfrm>
            <a:off x="8063979" y="3942835"/>
            <a:ext cx="70339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平瀬　正典（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MASANORI HIRASE)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研究活動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順天堂大学体育学部体育学科卒、勤労青少年指導者大学講座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労働省）第一期生課程終了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日本体育施設運営（株）、旭化成（株）旭化成ライフサポート、テンプスタッフライフサポートを経て、運動の効果、効能の研究、並びに、健康コンテンツ制作啓蒙活動に従事した。</a:t>
            </a:r>
          </a:p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セミナー等講師活動　　　　　　　　　　　　　　　　　　　　　　　　　　　　　　　　　　　　　　　　　　　　　フィットネスクラブマネージメントセミナー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日本フィットネス産業協会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講師他多数講演。　　　　　研究；運動によるアンチエイジングの実践プログラムとその展開等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23B11AA-C95E-251D-383F-770AE5DA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943" y="3590614"/>
            <a:ext cx="707330" cy="70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05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365</Words>
  <Application>Microsoft Office PowerPoint</Application>
  <PresentationFormat>ワイド画面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HGPｺﾞｼｯｸM</vt:lpstr>
      <vt:lpstr>HGP創英ﾌﾟﾚｾﾞﾝｽEB</vt:lpstr>
      <vt:lpstr>HGP創英角ﾎﾟｯﾌﾟ体</vt:lpstr>
      <vt:lpstr>HGP明朝E</vt:lpstr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musashisakai-n2</dc:creator>
  <cp:lastModifiedBy>nakano2</cp:lastModifiedBy>
  <cp:revision>50</cp:revision>
  <cp:lastPrinted>2022-12-27T06:28:29Z</cp:lastPrinted>
  <dcterms:created xsi:type="dcterms:W3CDTF">2019-08-26T00:27:13Z</dcterms:created>
  <dcterms:modified xsi:type="dcterms:W3CDTF">2023-01-30T01:45:43Z</dcterms:modified>
</cp:coreProperties>
</file>